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10"/>
  </p:notesMasterIdLst>
  <p:sldIdLst>
    <p:sldId id="256" r:id="rId2"/>
    <p:sldId id="409" r:id="rId3"/>
    <p:sldId id="404" r:id="rId4"/>
    <p:sldId id="367" r:id="rId5"/>
    <p:sldId id="368" r:id="rId6"/>
    <p:sldId id="399" r:id="rId7"/>
    <p:sldId id="287" r:id="rId8"/>
    <p:sldId id="260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99" autoAdjust="0"/>
    <p:restoredTop sz="94639" autoAdjust="0"/>
  </p:normalViewPr>
  <p:slideViewPr>
    <p:cSldViewPr>
      <p:cViewPr varScale="1">
        <p:scale>
          <a:sx n="108" d="100"/>
          <a:sy n="108" d="100"/>
        </p:scale>
        <p:origin x="1734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787EBC-AAB8-4EB6-B563-F94F2E294BE3}" type="datetimeFigureOut">
              <a:rPr lang="ru-RU" smtClean="0"/>
              <a:t>03.11.2022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15A99B-0726-4CBD-B10F-928EF1298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28887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15A99B-0726-4CBD-B10F-928EF129846F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087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03.11.2022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4C71EC6-210F-42DE-9C53-41977AD35B3D}" type="datetimeFigureOut">
              <a:rPr lang="ru-RU" smtClean="0"/>
              <a:t>03.11.2022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307124"/>
            <a:ext cx="8568952" cy="1268760"/>
          </a:xfrm>
          <a:solidFill>
            <a:schemeClr val="bg1"/>
          </a:solidFill>
          <a:effectLst>
            <a:softEdge rad="63500"/>
          </a:effectLst>
        </p:spPr>
        <p:txBody>
          <a:bodyPr/>
          <a:lstStyle/>
          <a:p>
            <a:r>
              <a:rPr lang="ru-RU" sz="2400" dirty="0">
                <a:effectLst/>
              </a:rPr>
              <a:t>«Документация по планировке территории в границах земельного участка с кадастровым номером 38:22:060002:22, предусматривающая размещение объекта «Токарный цех с гаражом»</a:t>
            </a:r>
            <a:endParaRPr lang="ru-RU" sz="24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27884" y="6358484"/>
            <a:ext cx="2088232" cy="499516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2022 год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1C7AC12-9F83-49C4-9040-69C1C5FC5D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r="10756" b="22506"/>
          <a:stretch/>
        </p:blipFill>
        <p:spPr>
          <a:xfrm>
            <a:off x="1547664" y="2042575"/>
            <a:ext cx="5688632" cy="375417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36014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363971-B752-4202-A164-10D2A739016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80"/>
            <a:ext cx="9144000" cy="6847840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C897B64-7CA2-46FD-AAA6-089B20FE8318}"/>
              </a:ext>
            </a:extLst>
          </p:cNvPr>
          <p:cNvSpPr/>
          <p:nvPr/>
        </p:nvSpPr>
        <p:spPr>
          <a:xfrm>
            <a:off x="0" y="6248668"/>
            <a:ext cx="9144000" cy="600164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50" dirty="0">
                <a:solidFill>
                  <a:srgbClr val="000000"/>
                </a:solidFill>
              </a:rPr>
              <a:t>На территории Артемовского городского поселения планируется размещение </a:t>
            </a:r>
          </a:p>
          <a:p>
            <a:pPr algn="ctr"/>
            <a:r>
              <a:rPr lang="ru-RU" sz="1450" dirty="0">
                <a:solidFill>
                  <a:srgbClr val="000000"/>
                </a:solidFill>
              </a:rPr>
              <a:t>объекта «Токарный цех с гаражом»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91896F-A66F-4DBE-981F-92904787CF1B}"/>
              </a:ext>
            </a:extLst>
          </p:cNvPr>
          <p:cNvSpPr txBox="1"/>
          <p:nvPr/>
        </p:nvSpPr>
        <p:spPr>
          <a:xfrm>
            <a:off x="4860032" y="188640"/>
            <a:ext cx="1728192" cy="44627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FF6699"/>
                </a:solidFill>
              </a:rPr>
              <a:t>Иркутская область</a:t>
            </a:r>
          </a:p>
          <a:p>
            <a:r>
              <a:rPr lang="ru-RU" sz="1100" b="1" dirty="0" err="1">
                <a:solidFill>
                  <a:srgbClr val="FF6699"/>
                </a:solidFill>
              </a:rPr>
              <a:t>Бодайбинский</a:t>
            </a:r>
            <a:r>
              <a:rPr lang="ru-RU" sz="1100" b="1" dirty="0">
                <a:solidFill>
                  <a:srgbClr val="FF6699"/>
                </a:solidFill>
              </a:rPr>
              <a:t> район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7D01D1-619E-4E73-8116-B0D90D74F281}"/>
              </a:ext>
            </a:extLst>
          </p:cNvPr>
          <p:cNvSpPr txBox="1"/>
          <p:nvPr/>
        </p:nvSpPr>
        <p:spPr>
          <a:xfrm>
            <a:off x="4860032" y="717292"/>
            <a:ext cx="1656184" cy="44627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rgbClr val="000000"/>
                </a:solidFill>
                <a:latin typeface="+mj-lt"/>
              </a:rPr>
              <a:t>Артемовское городское поселение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E61B62-D2FF-47D1-A5F8-1F2889F309A0}"/>
              </a:ext>
            </a:extLst>
          </p:cNvPr>
          <p:cNvSpPr txBox="1"/>
          <p:nvPr/>
        </p:nvSpPr>
        <p:spPr>
          <a:xfrm>
            <a:off x="6012160" y="2715006"/>
            <a:ext cx="2376264" cy="6001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000000"/>
                </a:solidFill>
                <a:latin typeface="+mj-lt"/>
              </a:rPr>
              <a:t>граница зоны планируемого размещения объекта капитального строительства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3BC948DF-5403-4144-B33E-858D84C3D59E}"/>
              </a:ext>
            </a:extLst>
          </p:cNvPr>
          <p:cNvCxnSpPr>
            <a:cxnSpLocks/>
            <a:endCxn id="10" idx="1"/>
          </p:cNvCxnSpPr>
          <p:nvPr/>
        </p:nvCxnSpPr>
        <p:spPr>
          <a:xfrm flipV="1">
            <a:off x="5580112" y="3015088"/>
            <a:ext cx="432048" cy="413914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9494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D53857D-29BB-40DB-B5C2-9E44243D30C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80"/>
            <a:ext cx="9144000" cy="684784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506C93F-E212-4FF2-844E-B4852FE07FD3}"/>
              </a:ext>
            </a:extLst>
          </p:cNvPr>
          <p:cNvSpPr/>
          <p:nvPr/>
        </p:nvSpPr>
        <p:spPr>
          <a:xfrm>
            <a:off x="-25168" y="-11420"/>
            <a:ext cx="9169168" cy="68580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07504" y="1772815"/>
            <a:ext cx="8928992" cy="3168353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ru-RU" sz="1450" b="1" u="sng" dirty="0">
                <a:solidFill>
                  <a:srgbClr val="000000"/>
                </a:solidFill>
              </a:rPr>
              <a:t>В состав проектируемых коммуникаций и сооружений входят:</a:t>
            </a:r>
          </a:p>
          <a:p>
            <a:pPr lvl="0" fontAlgn="base"/>
            <a:r>
              <a:rPr lang="ru-RU" sz="1450" dirty="0">
                <a:solidFill>
                  <a:srgbClr val="000000"/>
                </a:solidFill>
              </a:rPr>
              <a:t>– 1-этажногое здание размером 26*13 метров для эксплуатации его в качестве токарного цеха и гаража;</a:t>
            </a:r>
          </a:p>
          <a:p>
            <a:pPr lvl="0" fontAlgn="base"/>
            <a:endParaRPr lang="ru-RU" sz="1450" dirty="0">
              <a:solidFill>
                <a:srgbClr val="000000"/>
              </a:solidFill>
            </a:endParaRPr>
          </a:p>
          <a:p>
            <a:pPr lvl="0" fontAlgn="base"/>
            <a:r>
              <a:rPr lang="ru-RU" sz="1450" dirty="0">
                <a:solidFill>
                  <a:srgbClr val="000000"/>
                </a:solidFill>
              </a:rPr>
              <a:t>Благоустройство территории:</a:t>
            </a:r>
          </a:p>
          <a:p>
            <a:pPr lvl="0" fontAlgn="base"/>
            <a:r>
              <a:rPr lang="ru-RU" sz="1450" dirty="0">
                <a:solidFill>
                  <a:srgbClr val="000000"/>
                </a:solidFill>
              </a:rPr>
              <a:t>– отмостка здания (шириной 1 метр по периметру); </a:t>
            </a:r>
          </a:p>
          <a:p>
            <a:pPr lvl="0" fontAlgn="base"/>
            <a:r>
              <a:rPr lang="ru-RU" sz="1450" dirty="0">
                <a:solidFill>
                  <a:srgbClr val="000000"/>
                </a:solidFill>
              </a:rPr>
              <a:t>– песчано-щебёночного покрытие подъездной площадки;</a:t>
            </a:r>
          </a:p>
          <a:p>
            <a:pPr lvl="0" fontAlgn="base"/>
            <a:r>
              <a:rPr lang="ru-RU" sz="1450" dirty="0">
                <a:solidFill>
                  <a:srgbClr val="000000"/>
                </a:solidFill>
              </a:rPr>
              <a:t>– подготовка откосов;</a:t>
            </a:r>
          </a:p>
          <a:p>
            <a:pPr lvl="0" fontAlgn="base"/>
            <a:r>
              <a:rPr lang="ru-RU" sz="1450" dirty="0">
                <a:solidFill>
                  <a:srgbClr val="000000"/>
                </a:solidFill>
              </a:rPr>
              <a:t>– озеленения всех свободных площадей (посевом газона из многолетних трав).</a:t>
            </a:r>
          </a:p>
        </p:txBody>
      </p:sp>
    </p:spTree>
    <p:extLst>
      <p:ext uri="{BB962C8B-B14F-4D97-AF65-F5344CB8AC3E}">
        <p14:creationId xmlns:p14="http://schemas.microsoft.com/office/powerpoint/2010/main" val="110239080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EB68959-B23A-4A6E-9A95-8258400950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77"/>
            <a:ext cx="9144000" cy="6854246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AE1014C-FB0A-4CCD-A642-571738488F5D}"/>
              </a:ext>
            </a:extLst>
          </p:cNvPr>
          <p:cNvSpPr/>
          <p:nvPr/>
        </p:nvSpPr>
        <p:spPr>
          <a:xfrm>
            <a:off x="0" y="-19131"/>
            <a:ext cx="9144000" cy="783835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65113" algn="just"/>
            <a:r>
              <a:rPr lang="ru-RU" sz="1450" dirty="0">
                <a:solidFill>
                  <a:schemeClr val="bg2">
                    <a:lumMod val="10000"/>
                  </a:schemeClr>
                </a:solidFill>
              </a:rPr>
              <a:t>Токарный цех с гаражом: 1-этажное здание токарного цеха и гаража, отмостка здания (шириной 1 метр по периметру), песчано-щебёночного покрытие подъездной площадки, подготовка откосов и озеленения всех свободных площадей (посевом газона из многолетних трав).</a:t>
            </a:r>
          </a:p>
        </p:txBody>
      </p:sp>
    </p:spTree>
    <p:extLst>
      <p:ext uri="{BB962C8B-B14F-4D97-AF65-F5344CB8AC3E}">
        <p14:creationId xmlns:p14="http://schemas.microsoft.com/office/powerpoint/2010/main" val="2906936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A036528-82C8-47A6-941A-B8C4028102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242"/>
            <a:ext cx="9144000" cy="6835515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EBFEAFA-7A11-4EF3-8967-2375AC8B2BF5}"/>
              </a:ext>
            </a:extLst>
          </p:cNvPr>
          <p:cNvSpPr/>
          <p:nvPr/>
        </p:nvSpPr>
        <p:spPr>
          <a:xfrm>
            <a:off x="0" y="-19131"/>
            <a:ext cx="9144000" cy="783835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65113" algn="just"/>
            <a:r>
              <a:rPr lang="ru-RU" sz="1450" dirty="0">
                <a:solidFill>
                  <a:schemeClr val="bg2">
                    <a:lumMod val="10000"/>
                  </a:schemeClr>
                </a:solidFill>
              </a:rPr>
              <a:t>Токарный цех с гаражом: 1-этажное здание токарного цеха и гаража, отмостка здания (шириной 1 метр по периметру), песчано-щебёночного покрытие подъездной площадки, подготовка откосов и озеленения всех свободных площадей (посевом газона из многолетних трав).</a:t>
            </a:r>
          </a:p>
        </p:txBody>
      </p:sp>
    </p:spTree>
    <p:extLst>
      <p:ext uri="{BB962C8B-B14F-4D97-AF65-F5344CB8AC3E}">
        <p14:creationId xmlns:p14="http://schemas.microsoft.com/office/powerpoint/2010/main" val="611421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54AF2B2-D43F-4FA8-B677-8269B5B13F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9869"/>
            <a:ext cx="9144000" cy="683551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-1548" y="0"/>
            <a:ext cx="9144000" cy="54868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63525" algn="just"/>
            <a:r>
              <a:rPr lang="ru-RU" sz="1450" dirty="0">
                <a:solidFill>
                  <a:srgbClr val="000000"/>
                </a:solidFill>
              </a:rPr>
              <a:t>Земельный участок, </a:t>
            </a:r>
            <a:r>
              <a:rPr lang="ru-RU" sz="1450">
                <a:solidFill>
                  <a:srgbClr val="000000"/>
                </a:solidFill>
              </a:rPr>
              <a:t>на котором </a:t>
            </a:r>
            <a:r>
              <a:rPr lang="ru-RU" sz="1450" dirty="0">
                <a:solidFill>
                  <a:srgbClr val="000000"/>
                </a:solidFill>
              </a:rPr>
              <a:t>предусмотрено размещение </a:t>
            </a:r>
            <a:r>
              <a:rPr lang="ru-RU" sz="1450">
                <a:solidFill>
                  <a:srgbClr val="000000"/>
                </a:solidFill>
              </a:rPr>
              <a:t>проектируемого объекта, </a:t>
            </a:r>
            <a:r>
              <a:rPr lang="ru-RU" sz="1450" dirty="0">
                <a:solidFill>
                  <a:srgbClr val="000000"/>
                </a:solidFill>
              </a:rPr>
              <a:t>предоставлен АО «Золотодобывающая компания «</a:t>
            </a:r>
            <a:r>
              <a:rPr lang="ru-RU" sz="1450" dirty="0" err="1">
                <a:solidFill>
                  <a:srgbClr val="000000"/>
                </a:solidFill>
              </a:rPr>
              <a:t>Лензолото</a:t>
            </a:r>
            <a:r>
              <a:rPr lang="ru-RU" sz="1450" dirty="0">
                <a:solidFill>
                  <a:srgbClr val="000000"/>
                </a:solidFill>
              </a:rPr>
              <a:t>» на праве аренды.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A84B5A-0C41-41DF-A815-65992047D0C2}"/>
              </a:ext>
            </a:extLst>
          </p:cNvPr>
          <p:cNvSpPr txBox="1"/>
          <p:nvPr/>
        </p:nvSpPr>
        <p:spPr>
          <a:xfrm>
            <a:off x="5796136" y="1289085"/>
            <a:ext cx="187220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100" b="1" i="1" dirty="0">
                <a:solidFill>
                  <a:srgbClr val="000000"/>
                </a:solidFill>
              </a:rPr>
              <a:t>Аренда </a:t>
            </a:r>
          </a:p>
          <a:p>
            <a:r>
              <a:rPr lang="ru-RU" sz="1100" b="1" i="1" dirty="0">
                <a:solidFill>
                  <a:srgbClr val="000000"/>
                </a:solidFill>
              </a:rPr>
              <a:t>АО «ЗДК «</a:t>
            </a:r>
            <a:r>
              <a:rPr lang="ru-RU" sz="1100" b="1" i="1" dirty="0" err="1">
                <a:solidFill>
                  <a:srgbClr val="000000"/>
                </a:solidFill>
              </a:rPr>
              <a:t>Лензолото</a:t>
            </a:r>
            <a:r>
              <a:rPr lang="ru-RU" sz="1100" b="1" i="1" dirty="0">
                <a:solidFill>
                  <a:srgbClr val="000000"/>
                </a:solidFill>
              </a:rPr>
              <a:t>»</a:t>
            </a: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319C589C-99CE-4D8D-AD80-9656CB761EAD}"/>
              </a:ext>
            </a:extLst>
          </p:cNvPr>
          <p:cNvCxnSpPr>
            <a:cxnSpLocks/>
          </p:cNvCxnSpPr>
          <p:nvPr/>
        </p:nvCxnSpPr>
        <p:spPr>
          <a:xfrm flipH="1">
            <a:off x="5338162" y="1719972"/>
            <a:ext cx="1250062" cy="844932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DAF37B92-052A-442D-9FEA-EFB089F2F22F}"/>
              </a:ext>
            </a:extLst>
          </p:cNvPr>
          <p:cNvSpPr txBox="1"/>
          <p:nvPr/>
        </p:nvSpPr>
        <p:spPr>
          <a:xfrm>
            <a:off x="1547664" y="3933056"/>
            <a:ext cx="32403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rgbClr val="000000"/>
                </a:solidFill>
              </a:rPr>
              <a:t>Кадастровый номер </a:t>
            </a:r>
          </a:p>
          <a:p>
            <a:r>
              <a:rPr lang="ru-RU" sz="1100" dirty="0">
                <a:solidFill>
                  <a:srgbClr val="000000"/>
                </a:solidFill>
              </a:rPr>
              <a:t>земельного участка: </a:t>
            </a:r>
            <a:r>
              <a:rPr lang="ru-RU" sz="1100" b="1" dirty="0">
                <a:solidFill>
                  <a:srgbClr val="000000"/>
                </a:solidFill>
              </a:rPr>
              <a:t>38:22:060002:22</a:t>
            </a:r>
          </a:p>
        </p:txBody>
      </p:sp>
    </p:spTree>
    <p:extLst>
      <p:ext uri="{BB962C8B-B14F-4D97-AF65-F5344CB8AC3E}">
        <p14:creationId xmlns:p14="http://schemas.microsoft.com/office/powerpoint/2010/main" val="34104453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51520" y="1988840"/>
            <a:ext cx="8784976" cy="1872208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z="6000" dirty="0">
                <a:effectLst/>
              </a:rPr>
              <a:t>Спасибо </a:t>
            </a:r>
          </a:p>
          <a:p>
            <a:r>
              <a:rPr lang="ru-RU" sz="6000" dirty="0">
                <a:effectLst/>
              </a:rPr>
              <a:t>за внимание!</a:t>
            </a:r>
            <a:endParaRPr lang="ru-RU" sz="6000" b="1" dirty="0"/>
          </a:p>
        </p:txBody>
      </p:sp>
    </p:spTree>
    <p:extLst>
      <p:ext uri="{BB962C8B-B14F-4D97-AF65-F5344CB8AC3E}">
        <p14:creationId xmlns:p14="http://schemas.microsoft.com/office/powerpoint/2010/main" val="87858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Tim\!Задачи\2018-12-20 Презентация ДПТ\Фон\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420888"/>
            <a:ext cx="6768753" cy="1793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5559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Другая 1">
      <a:dk1>
        <a:srgbClr val="188B30"/>
      </a:dk1>
      <a:lt1>
        <a:sysClr val="window" lastClr="FFFFFF"/>
      </a:lt1>
      <a:dk2>
        <a:srgbClr val="188B30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Другая 1">
    <a:dk1>
      <a:srgbClr val="188B30"/>
    </a:dk1>
    <a:lt1>
      <a:sysClr val="window" lastClr="FFFFFF"/>
    </a:lt1>
    <a:dk2>
      <a:srgbClr val="188B30"/>
    </a:dk2>
    <a:lt2>
      <a:srgbClr val="E4E9EF"/>
    </a:lt2>
    <a:accent1>
      <a:srgbClr val="6076B4"/>
    </a:accent1>
    <a:accent2>
      <a:srgbClr val="9C5252"/>
    </a:accent2>
    <a:accent3>
      <a:srgbClr val="E68422"/>
    </a:accent3>
    <a:accent4>
      <a:srgbClr val="846648"/>
    </a:accent4>
    <a:accent5>
      <a:srgbClr val="63891F"/>
    </a:accent5>
    <a:accent6>
      <a:srgbClr val="758085"/>
    </a:accent6>
    <a:hlink>
      <a:srgbClr val="3399FF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2566</TotalTime>
  <Words>232</Words>
  <Application>Microsoft Office PowerPoint</Application>
  <PresentationFormat>Экран (4:3)</PresentationFormat>
  <Paragraphs>26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Century Gothic</vt:lpstr>
      <vt:lpstr>Courier New</vt:lpstr>
      <vt:lpstr>Исполнительная</vt:lpstr>
      <vt:lpstr>«Документация по планировке территории в границах земельного участка с кадастровым номером 38:22:060002:22, предусматривающая размещение объекта «Токарный цех с гаражом»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Титульный</dc:title>
  <dc:creator>Житихин Артем Александрович</dc:creator>
  <cp:lastModifiedBy>Роголева Екатерина Николаевна</cp:lastModifiedBy>
  <cp:revision>218</cp:revision>
  <dcterms:created xsi:type="dcterms:W3CDTF">2018-12-24T04:23:37Z</dcterms:created>
  <dcterms:modified xsi:type="dcterms:W3CDTF">2022-11-03T12:03:57Z</dcterms:modified>
</cp:coreProperties>
</file>